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9" r:id="rId1"/>
  </p:sldMasterIdLst>
  <p:notesMasterIdLst>
    <p:notesMasterId r:id="rId13"/>
  </p:notesMasterIdLst>
  <p:sldIdLst>
    <p:sldId id="256" r:id="rId2"/>
    <p:sldId id="266" r:id="rId3"/>
    <p:sldId id="258" r:id="rId4"/>
    <p:sldId id="257" r:id="rId5"/>
    <p:sldId id="259" r:id="rId6"/>
    <p:sldId id="267" r:id="rId7"/>
    <p:sldId id="260" r:id="rId8"/>
    <p:sldId id="261" r:id="rId9"/>
    <p:sldId id="262" r:id="rId10"/>
    <p:sldId id="264" r:id="rId11"/>
    <p:sldId id="270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09" autoAdjust="0"/>
    <p:restoredTop sz="94660"/>
  </p:normalViewPr>
  <p:slideViewPr>
    <p:cSldViewPr snapToGrid="0" snapToObjects="1"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58B5F9-D7A6-2C47-96DC-11AAA4B00680}" type="datetimeFigureOut">
              <a:rPr lang="en-US" smtClean="0"/>
              <a:pPr/>
              <a:t>8/23/2012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72C5BF-614C-4346-BE57-33F3A92A0A3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53520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2C5BF-614C-4346-BE57-33F3A92A0A35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098763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2C5BF-614C-4346-BE57-33F3A92A0A35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38685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9C113-1AD5-0A41-BF5A-E41A21E48A57}" type="datetimeFigureOut">
              <a:rPr lang="en-US" smtClean="0"/>
              <a:pPr/>
              <a:t>8/23/2012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9C113-1AD5-0A41-BF5A-E41A21E48A57}" type="datetimeFigureOut">
              <a:rPr lang="en-US" smtClean="0"/>
              <a:pPr/>
              <a:t>8/23/2012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37ADE-4ECA-9448-B335-2AA193823B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9C113-1AD5-0A41-BF5A-E41A21E48A57}" type="datetimeFigureOut">
              <a:rPr lang="en-US" smtClean="0"/>
              <a:pPr/>
              <a:t>8/23/2012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37ADE-4ECA-9448-B335-2AA193823B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9C113-1AD5-0A41-BF5A-E41A21E48A57}" type="datetimeFigureOut">
              <a:rPr lang="en-US" smtClean="0"/>
              <a:pPr/>
              <a:t>8/23/2012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37ADE-4ECA-9448-B335-2AA193823B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9C113-1AD5-0A41-BF5A-E41A21E48A57}" type="datetimeFigureOut">
              <a:rPr lang="en-US" smtClean="0"/>
              <a:pPr/>
              <a:t>8/23/2012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37ADE-4ECA-9448-B335-2AA193823B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9C113-1AD5-0A41-BF5A-E41A21E48A57}" type="datetimeFigureOut">
              <a:rPr lang="en-US" smtClean="0"/>
              <a:pPr/>
              <a:t>8/23/2012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37ADE-4ECA-9448-B335-2AA193823B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9C113-1AD5-0A41-BF5A-E41A21E48A57}" type="datetimeFigureOut">
              <a:rPr lang="en-US" smtClean="0"/>
              <a:pPr/>
              <a:t>8/23/2012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37ADE-4ECA-9448-B335-2AA193823B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9C113-1AD5-0A41-BF5A-E41A21E48A57}" type="datetimeFigureOut">
              <a:rPr lang="en-US" smtClean="0"/>
              <a:pPr/>
              <a:t>8/23/2012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37ADE-4ECA-9448-B335-2AA193823B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9C113-1AD5-0A41-BF5A-E41A21E48A57}" type="datetimeFigureOut">
              <a:rPr lang="en-US" smtClean="0"/>
              <a:pPr/>
              <a:t>8/23/2012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37ADE-4ECA-9448-B335-2AA193823B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9C113-1AD5-0A41-BF5A-E41A21E48A57}" type="datetimeFigureOut">
              <a:rPr lang="en-US" smtClean="0"/>
              <a:pPr/>
              <a:t>8/23/2012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9C113-1AD5-0A41-BF5A-E41A21E48A57}" type="datetimeFigureOut">
              <a:rPr lang="en-US" smtClean="0"/>
              <a:pPr/>
              <a:t>8/23/2012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37ADE-4ECA-9448-B335-2AA193823B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5079C113-1AD5-0A41-BF5A-E41A21E48A57}" type="datetimeFigureOut">
              <a:rPr lang="en-US" smtClean="0"/>
              <a:pPr/>
              <a:t>8/23/2012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4E637ADE-4ECA-9448-B335-2AA193823B9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</p:sldLayoutIdLst>
  <p:transition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w.de/dw/article/0,,5631281,00.html" TargetMode="External"/><Relationship Id="rId2" Type="http://schemas.openxmlformats.org/officeDocument/2006/relationships/hyperlink" Target="http://www.cnn.com/2012/05/23/showbiz/eurovision-song-contest-explainer/index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germany.info/Vertretung/usa/en/08__Culture__Sports__Events/03/05/__Feature__5.html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Television and Radio: Eurovision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Ashley Vastag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99628521"/>
      </p:ext>
    </p:extLst>
  </p:cSld>
  <p:clrMapOvr>
    <a:masterClrMapping/>
  </p:clrMapOvr>
  <p:transition advClick="0" advTm="30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Bibliography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Explainer: What is Eurovision? (CNN)</a:t>
            </a:r>
          </a:p>
          <a:p>
            <a:r>
              <a:rPr lang="en-US" dirty="0" smtClean="0">
                <a:hlinkClick r:id="rId2"/>
              </a:rPr>
              <a:t>http://www.cnn.com/2012/05/23/showbiz/eurovision-song-contest-explainer/index.html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Germany wins Eurovision Song Contest (DW)</a:t>
            </a:r>
          </a:p>
          <a:p>
            <a:r>
              <a:rPr lang="en-US" dirty="0" smtClean="0">
                <a:hlinkClick r:id="rId3"/>
              </a:rPr>
              <a:t>http://www.dw.de/dw/article/0,,5631281,00.html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Eurovision: An Olympics of Popular Song</a:t>
            </a:r>
          </a:p>
          <a:p>
            <a:r>
              <a:rPr lang="en-US" dirty="0" smtClean="0">
                <a:hlinkClick r:id="rId4"/>
              </a:rPr>
              <a:t>http://www.germany.info/Vertretung/usa/en/08__Culture__Sports__Events/03/05/__Feature__5.html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37340377"/>
      </p:ext>
    </p:extLst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8675" name="Picture 3" descr="C:\Users\Marina\Downloads\CultureQ1 (1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032" cy="59817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80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>
                <a:latin typeface="Century Gothic"/>
                <a:cs typeface="Century Gothic"/>
              </a:rPr>
              <a:t>WHAT IS EUROVISION?</a:t>
            </a:r>
            <a:endParaRPr lang="en-US" sz="3600" dirty="0">
              <a:latin typeface="Century Gothic"/>
              <a:cs typeface="Century Gothic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/>
              <a:buChar char="•"/>
            </a:pPr>
            <a:r>
              <a:rPr lang="en-US" sz="2400" b="0" dirty="0">
                <a:latin typeface="Century Gothic"/>
                <a:cs typeface="Century Gothic"/>
              </a:rPr>
              <a:t>Eurovision is a popular song competition held once a year.</a:t>
            </a:r>
          </a:p>
          <a:p>
            <a:pPr>
              <a:buFont typeface="Arial"/>
              <a:buChar char="•"/>
            </a:pPr>
            <a:r>
              <a:rPr lang="en-US" sz="2400" b="0" dirty="0">
                <a:latin typeface="Century Gothic"/>
                <a:cs typeface="Century Gothic"/>
              </a:rPr>
              <a:t>It is watched by over 125 million people</a:t>
            </a:r>
          </a:p>
          <a:p>
            <a:pPr>
              <a:buFont typeface="Arial"/>
              <a:buChar char="•"/>
            </a:pPr>
            <a:r>
              <a:rPr lang="en-US" sz="2400" b="0" dirty="0">
                <a:latin typeface="Century Gothic"/>
                <a:cs typeface="Century Gothic"/>
              </a:rPr>
              <a:t>The show started in 1950</a:t>
            </a:r>
          </a:p>
          <a:p>
            <a:pPr>
              <a:buFont typeface="Arial"/>
              <a:buChar char="•"/>
            </a:pPr>
            <a:r>
              <a:rPr lang="en-US" sz="2400" b="0" dirty="0">
                <a:latin typeface="Century Gothic"/>
                <a:cs typeface="Century Gothic"/>
              </a:rPr>
              <a:t>It was said to have started for cultural unity, but was actually started to test the new television lines</a:t>
            </a:r>
          </a:p>
          <a:p>
            <a:pPr>
              <a:buFont typeface="Arial"/>
              <a:buChar char="•"/>
            </a:pPr>
            <a:r>
              <a:rPr lang="en-US" sz="2400" b="0" dirty="0">
                <a:latin typeface="Century Gothic"/>
                <a:cs typeface="Century Gothic"/>
              </a:rPr>
              <a:t>51 countries participate in </a:t>
            </a:r>
            <a:r>
              <a:rPr lang="en-US" sz="2400" b="0" dirty="0" err="1" smtClean="0">
                <a:latin typeface="Century Gothic"/>
                <a:cs typeface="Century Gothic"/>
              </a:rPr>
              <a:t>eurovision</a:t>
            </a:r>
            <a:endParaRPr lang="en-US" sz="2400" b="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6676621"/>
      </p:ext>
    </p:extLst>
  </p:cSld>
  <p:clrMapOvr>
    <a:masterClrMapping/>
  </p:clrMapOvr>
  <p:transition advClick="0" advTm="30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ulture1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43060" y="286674"/>
            <a:ext cx="55335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Century Gothic" pitchFamily="34" charset="0"/>
              </a:rPr>
              <a:t>Eurovision is in 51 countries</a:t>
            </a:r>
            <a:endParaRPr lang="en-US" sz="2800" dirty="0">
              <a:latin typeface="Century Gothic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45138" y="6165130"/>
            <a:ext cx="10096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Eurovision.tv</a:t>
            </a:r>
            <a:endParaRPr lang="en-US" sz="1200" dirty="0"/>
          </a:p>
        </p:txBody>
      </p:sp>
    </p:spTree>
    <p:extLst>
      <p:ext uri="{BB962C8B-B14F-4D97-AF65-F5344CB8AC3E}">
        <p14:creationId xmlns="" xmlns:p14="http://schemas.microsoft.com/office/powerpoint/2010/main" val="2180991236"/>
      </p:ext>
    </p:extLst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Voting and performance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Arial"/>
              <a:buChar char="•"/>
            </a:pPr>
            <a:r>
              <a:rPr lang="en-US" sz="2400" dirty="0"/>
              <a:t>Countries have judges that score each song, and cannot score their own country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People vote </a:t>
            </a:r>
            <a:r>
              <a:rPr lang="en-US" sz="2400" dirty="0"/>
              <a:t>for their favorite songs</a:t>
            </a:r>
          </a:p>
          <a:p>
            <a:pPr>
              <a:buFont typeface="Arial"/>
              <a:buChar char="•"/>
            </a:pPr>
            <a:r>
              <a:rPr lang="en-US" sz="2400" dirty="0"/>
              <a:t>The performers have to perform a song that has never been released.</a:t>
            </a:r>
          </a:p>
          <a:p>
            <a:pPr>
              <a:buFont typeface="Arial"/>
              <a:buChar char="•"/>
            </a:pPr>
            <a:r>
              <a:rPr lang="en-US" sz="2400" dirty="0"/>
              <a:t>The performers often dress in crazy outfits to get attention, which will get them more votes</a:t>
            </a:r>
          </a:p>
          <a:p>
            <a:pPr>
              <a:buFont typeface="Arial"/>
              <a:buChar char="•"/>
            </a:pPr>
            <a:r>
              <a:rPr lang="en-US" sz="2400" dirty="0"/>
              <a:t>Many times the songs are performed in English, but national identity is still maintained.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-1830862" y="498163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5949987"/>
      </p:ext>
    </p:extLst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2546" y="914400"/>
            <a:ext cx="5715000" cy="3810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64590"/>
            <a:ext cx="9144000" cy="61934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7390" y="141370"/>
            <a:ext cx="55060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The Scoring system is very complex</a:t>
            </a:r>
            <a:endParaRPr 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5730066" y="6581001"/>
            <a:ext cx="15674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Eurovisiononline.com</a:t>
            </a:r>
            <a:endParaRPr lang="en-US" sz="1200" dirty="0"/>
          </a:p>
        </p:txBody>
      </p:sp>
    </p:spTree>
    <p:extLst>
      <p:ext uri="{BB962C8B-B14F-4D97-AF65-F5344CB8AC3E}">
        <p14:creationId xmlns="" xmlns:p14="http://schemas.microsoft.com/office/powerpoint/2010/main" val="2330759817"/>
      </p:ext>
    </p:extLst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Germany’s Participation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/>
              <a:buChar char="•"/>
            </a:pPr>
            <a:r>
              <a:rPr lang="en-US" sz="2400" dirty="0" smtClean="0"/>
              <a:t>They have won two times.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Because they contribute a lot of money, they automatically get a spot in the finals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In 2010, Lena won the competition.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She sang the song “satellite”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The song was number 1 on the </a:t>
            </a:r>
            <a:r>
              <a:rPr lang="en-US" sz="2400" dirty="0" err="1" smtClean="0"/>
              <a:t>european</a:t>
            </a:r>
            <a:r>
              <a:rPr lang="en-US" sz="2400" dirty="0" smtClean="0"/>
              <a:t> charts</a:t>
            </a:r>
          </a:p>
          <a:p>
            <a:pPr>
              <a:buFont typeface="Arial"/>
              <a:buChar char="•"/>
            </a:pP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6795631" y="6532214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70841336"/>
      </p:ext>
    </p:extLst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4" y="763852"/>
            <a:ext cx="9138366" cy="60941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3629" y="240632"/>
            <a:ext cx="46934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Lena won the contest in 2010</a:t>
            </a:r>
            <a:endParaRPr 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7154945" y="486853"/>
            <a:ext cx="7826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etoday.ru</a:t>
            </a:r>
            <a:endParaRPr lang="en-US" sz="1200" dirty="0"/>
          </a:p>
        </p:txBody>
      </p:sp>
    </p:spTree>
    <p:extLst>
      <p:ext uri="{BB962C8B-B14F-4D97-AF65-F5344CB8AC3E}">
        <p14:creationId xmlns="" xmlns:p14="http://schemas.microsoft.com/office/powerpoint/2010/main" val="734922219"/>
      </p:ext>
    </p:extLst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Pop Quiz!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What is Eurovision?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a) a sitcom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b) a movie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c) a song contest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Who recently won the contest for Germany?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a) ABBA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b) Lena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c) </a:t>
            </a:r>
            <a:r>
              <a:rPr lang="en-US" dirty="0" err="1" smtClean="0"/>
              <a:t>Rammstein</a:t>
            </a:r>
            <a:endParaRPr lang="en-US" dirty="0" smtClean="0"/>
          </a:p>
          <a:p>
            <a:pPr lvl="1">
              <a:buNone/>
            </a:pPr>
            <a:endParaRPr lang="en-US" dirty="0"/>
          </a:p>
          <a:p>
            <a:pPr lvl="1">
              <a:buFont typeface="Courier New" pitchFamily="49" charset="0"/>
              <a:buChar char="o"/>
            </a:pPr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3531730228"/>
      </p:ext>
    </p:extLst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Answers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Eurovision is a singing contest.</a:t>
            </a:r>
          </a:p>
          <a:p>
            <a:endParaRPr lang="en-US" dirty="0" smtClean="0"/>
          </a:p>
          <a:p>
            <a:r>
              <a:rPr lang="en-US" dirty="0" smtClean="0"/>
              <a:t>In 2010, Lena won the competition for Germany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13210763"/>
      </p:ext>
    </p:extLst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Custom 2">
      <a:dk1>
        <a:srgbClr val="FFFFFF"/>
      </a:dk1>
      <a:lt1>
        <a:srgbClr val="000000"/>
      </a:lt1>
      <a:dk2>
        <a:srgbClr val="434342"/>
      </a:dk2>
      <a:lt2>
        <a:srgbClr val="CDD7D9"/>
      </a:lt2>
      <a:accent1>
        <a:srgbClr val="797B7E"/>
      </a:accent1>
      <a:accent2>
        <a:srgbClr val="F90C0C"/>
      </a:accent2>
      <a:accent3>
        <a:srgbClr val="FFFF00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Angles.thmx</Template>
  <TotalTime>1366</TotalTime>
  <Words>298</Words>
  <Application>Microsoft Office PowerPoint</Application>
  <PresentationFormat>On-screen Show (4:3)</PresentationFormat>
  <Paragraphs>50</Paragraphs>
  <Slides>11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Angles</vt:lpstr>
      <vt:lpstr>Television and Radio: Eurovision</vt:lpstr>
      <vt:lpstr>WHAT IS EUROVISION?</vt:lpstr>
      <vt:lpstr>Slide 3</vt:lpstr>
      <vt:lpstr>Voting and performance</vt:lpstr>
      <vt:lpstr>Slide 5</vt:lpstr>
      <vt:lpstr>Germany’s Participation</vt:lpstr>
      <vt:lpstr>Slide 7</vt:lpstr>
      <vt:lpstr>Pop Quiz! </vt:lpstr>
      <vt:lpstr>Answers</vt:lpstr>
      <vt:lpstr>Bibliography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Television and Radio: Eurovision</dc:title>
  <dc:creator>Ashley Vastag</dc:creator>
  <cp:lastModifiedBy>Marina</cp:lastModifiedBy>
  <cp:revision>23</cp:revision>
  <dcterms:created xsi:type="dcterms:W3CDTF">2012-08-22T02:26:55Z</dcterms:created>
  <dcterms:modified xsi:type="dcterms:W3CDTF">2012-08-24T00:17:43Z</dcterms:modified>
</cp:coreProperties>
</file>